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  <p:sldMasterId id="2147483670" r:id="rId2"/>
    <p:sldMasterId id="2147483671" r:id="rId3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3777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704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0333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3607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38430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1108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marL="620712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lvl2pPr>
            <a:lvl3pPr marL="858837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4pPr>
            <a:lvl5pPr marL="1371600" indent="-1143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727825" y="4806552"/>
            <a:ext cx="1919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4379912" y="4806552"/>
            <a:ext cx="23510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47111" y="4806552"/>
            <a:ext cx="366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 rot="5400000">
            <a:off x="5635432" y="1414530"/>
            <a:ext cx="4194600" cy="177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1522199" y="-859019"/>
            <a:ext cx="4194600" cy="632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marL="620712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lvl2pPr>
            <a:lvl3pPr marL="858837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4pPr>
            <a:lvl5pPr marL="1371600" indent="-1143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727825" y="4806552"/>
            <a:ext cx="1919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4379912" y="4806552"/>
            <a:ext cx="23510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647111" y="4806552"/>
            <a:ext cx="366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5400000">
            <a:off x="2927249" y="-1359053"/>
            <a:ext cx="32895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marL="620712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lvl2pPr>
            <a:lvl3pPr marL="858837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4pPr>
            <a:lvl5pPr marL="1371600" indent="-1143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727825" y="4806552"/>
            <a:ext cx="1919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379912" y="4806552"/>
            <a:ext cx="23510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47111" y="4806552"/>
            <a:ext cx="366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727825" y="4806552"/>
            <a:ext cx="1919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379912" y="4806552"/>
            <a:ext cx="23510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647111" y="4806552"/>
            <a:ext cx="366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715962" y="3751658"/>
            <a:ext cx="3802061" cy="1082277"/>
          </a:xfrm>
          <a:custGeom>
            <a:avLst/>
            <a:gdLst/>
            <a:ahLst/>
            <a:cxnLst/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39610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-53975" y="4338637"/>
            <a:ext cx="3802061" cy="628649"/>
          </a:xfrm>
          <a:custGeom>
            <a:avLst/>
            <a:gdLst/>
            <a:ahLst/>
            <a:cxnLst/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" name="Shape 32"/>
          <p:cNvGrpSpPr/>
          <p:nvPr/>
        </p:nvGrpSpPr>
        <p:grpSpPr>
          <a:xfrm>
            <a:off x="-12700" y="4338637"/>
            <a:ext cx="3414600" cy="819225"/>
            <a:chOff x="-12700" y="5784850"/>
            <a:chExt cx="3414600" cy="1092300"/>
          </a:xfrm>
        </p:grpSpPr>
        <p:pic>
          <p:nvPicPr>
            <p:cNvPr id="33" name="Shape 3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-12700" y="5784850"/>
              <a:ext cx="3414600" cy="1092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</p:pic>
        <p:sp>
          <p:nvSpPr>
            <p:cNvPr id="34" name="Shape 34"/>
            <p:cNvSpPr txBox="1"/>
            <p:nvPr/>
          </p:nvSpPr>
          <p:spPr>
            <a:xfrm>
              <a:off x="277812" y="6421437"/>
              <a:ext cx="1700099" cy="360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5" name="Shape 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9050" y="4329112"/>
            <a:ext cx="3421200" cy="83219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1108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marL="620712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lvl2pPr>
            <a:lvl3pPr marL="858837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4pPr>
            <a:lvl5pPr marL="1371600" marR="0" indent="-1143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727825" y="4806552"/>
            <a:ext cx="19194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4379912" y="4806552"/>
            <a:ext cx="23510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647111" y="4806552"/>
            <a:ext cx="366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Graphing Basics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110852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ymbol"/>
              <a:buChar char=""/>
            </a:pP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What is a </a:t>
            </a:r>
            <a:r>
              <a:rPr lang="en" sz="2700" b="1" i="0" u="sng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graph</a:t>
            </a: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?</a:t>
            </a:r>
          </a:p>
          <a:p>
            <a:pPr marL="620712" marR="0" lvl="1" indent="-2397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 diagram that shows the relationship between two changing items called </a:t>
            </a:r>
            <a:r>
              <a:rPr lang="en" sz="2300" b="1" i="0" u="sng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variables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ymbol"/>
              <a:buChar char=""/>
            </a:pP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What is a </a:t>
            </a:r>
            <a:r>
              <a:rPr lang="en" sz="2700" b="1" i="0" u="sng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grid</a:t>
            </a: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?</a:t>
            </a:r>
          </a:p>
          <a:p>
            <a:pPr marL="620712" marR="0" lvl="1" indent="-2397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lang="en"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 framework of the graph which is made up of two lines called an </a:t>
            </a:r>
            <a:r>
              <a:rPr lang="en" sz="2300" b="1" i="0" u="sng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axis</a:t>
            </a:r>
          </a:p>
        </p:txBody>
      </p:sp>
      <p:pic>
        <p:nvPicPr>
          <p:cNvPr id="146" name="Shape 146"/>
          <p:cNvPicPr preferRelativeResize="0">
            <a:picLocks noGrp="1"/>
          </p:cNvPicPr>
          <p:nvPr>
            <p:ph type="title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5261" y="201215"/>
            <a:ext cx="8497800" cy="86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7" name="Shape 147"/>
          <p:cNvCxnSpPr/>
          <p:nvPr/>
        </p:nvCxnSpPr>
        <p:spPr>
          <a:xfrm rot="5400000">
            <a:off x="2695437" y="3914390"/>
            <a:ext cx="1314599" cy="3299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8" name="Shape 148"/>
          <p:cNvCxnSpPr/>
          <p:nvPr/>
        </p:nvCxnSpPr>
        <p:spPr>
          <a:xfrm flipH="1">
            <a:off x="3352799" y="4572000"/>
            <a:ext cx="2286000" cy="1199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110852"/>
            <a:ext cx="8534399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635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   Vertical Axis or Y-Axis      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              </a:t>
            </a:r>
          </a:p>
          <a:p>
            <a:pPr marL="365125" marR="0" lvl="0" indent="-14693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125" marR="0" lvl="0" indent="-2635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                      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                                 </a:t>
            </a:r>
          </a:p>
          <a:p>
            <a:pPr marL="365125" marR="0" lvl="0" indent="-2635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125" marR="0" lvl="0" indent="-2635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 </a:t>
            </a:r>
            <a:r>
              <a:rPr lang="en" sz="2700" b="1" i="0" u="sng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Y-Axis</a:t>
            </a: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and the </a:t>
            </a:r>
            <a:r>
              <a:rPr lang="en" sz="2700" b="1" i="0" u="sng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X-Axis</a:t>
            </a:r>
            <a:r>
              <a:rPr lang="en"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meet at the zero point.</a:t>
            </a:r>
          </a:p>
        </p:txBody>
      </p:sp>
      <p:pic>
        <p:nvPicPr>
          <p:cNvPr id="154" name="Shape 154"/>
          <p:cNvPicPr preferRelativeResize="0">
            <a:picLocks noGrp="1"/>
          </p:cNvPicPr>
          <p:nvPr>
            <p:ph type="title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5261" y="201215"/>
            <a:ext cx="8497800" cy="86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5" name="Shape 155"/>
          <p:cNvCxnSpPr/>
          <p:nvPr/>
        </p:nvCxnSpPr>
        <p:spPr>
          <a:xfrm rot="5400000">
            <a:off x="4304549" y="1770899"/>
            <a:ext cx="1600199" cy="15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56" name="Shape 156"/>
          <p:cNvCxnSpPr/>
          <p:nvPr/>
        </p:nvCxnSpPr>
        <p:spPr>
          <a:xfrm rot="10800000">
            <a:off x="5105400" y="2571740"/>
            <a:ext cx="2971799" cy="1199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57" name="Shape 157"/>
          <p:cNvCxnSpPr/>
          <p:nvPr/>
        </p:nvCxnSpPr>
        <p:spPr>
          <a:xfrm>
            <a:off x="2590800" y="1600200"/>
            <a:ext cx="2286000" cy="11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58" name="Shape 158"/>
          <p:cNvCxnSpPr/>
          <p:nvPr/>
        </p:nvCxnSpPr>
        <p:spPr>
          <a:xfrm>
            <a:off x="4343400" y="2171700"/>
            <a:ext cx="609599" cy="399900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cxnSp>
        <p:nvCxnSpPr>
          <p:cNvPr id="159" name="Shape 159"/>
          <p:cNvCxnSpPr/>
          <p:nvPr/>
        </p:nvCxnSpPr>
        <p:spPr>
          <a:xfrm rot="-5400000">
            <a:off x="6438962" y="2742740"/>
            <a:ext cx="228600" cy="32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60" name="Shape 160"/>
          <p:cNvSpPr txBox="1"/>
          <p:nvPr/>
        </p:nvSpPr>
        <p:spPr>
          <a:xfrm>
            <a:off x="5099150" y="2791800"/>
            <a:ext cx="3167999" cy="5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Horizontal Axis or X-Axis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5138250" y="984900"/>
            <a:ext cx="2878500" cy="149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65125" lvl="0" indent="-263525" rtl="0">
              <a:spcBef>
                <a:spcPts val="0"/>
              </a:spcBef>
              <a:buClr>
                <a:schemeClr val="dk1"/>
              </a:buClr>
              <a:buSzPct val="25000"/>
              <a:buFont typeface="Rambla"/>
              <a:buNone/>
            </a:pPr>
            <a:r>
              <a:rPr lang="en"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Always draw the grid when doing a graph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2854225" y="1829675"/>
            <a:ext cx="14235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0" rtl="0">
              <a:spcBef>
                <a:spcPts val="0"/>
              </a:spcBef>
              <a:buNone/>
            </a:pPr>
            <a:r>
              <a:rPr lang="en"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Zero Point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Variable Diagrams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04800" y="1028700"/>
            <a:ext cx="8686800" cy="394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Variables in a diagram or chart can be directly or inversely related or independent of each other.</a:t>
            </a:r>
          </a:p>
          <a:p>
            <a:pPr marL="742950" marR="0" lvl="1" indent="-260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" sz="2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Directly related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two variables are directly related if they change in the same way or move in the same direction; slope will be positive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The more income you have the more products you can consume</a:t>
            </a:r>
          </a:p>
          <a:p>
            <a:pPr marL="742950" marR="0" lvl="1" indent="-260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" sz="2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Inversely related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when two variable change in opposite ways, negative slope</a:t>
            </a:r>
          </a:p>
          <a:p>
            <a:pPr marL="742950" marR="0" lvl="1" indent="-260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" sz="20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Independent variables</a:t>
            </a: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two variable are independent when one variable changes and the other does not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Gas and price – you may use the same amount of gas regardless of price because you have to get to work everyday</a:t>
            </a:r>
          </a:p>
          <a:p>
            <a:pPr marL="342900" marR="0" lvl="0" indent="-21590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On-screen Show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Courier New</vt:lpstr>
      <vt:lpstr>Noto Symbol</vt:lpstr>
      <vt:lpstr>Rambla</vt:lpstr>
      <vt:lpstr>Verdana</vt:lpstr>
      <vt:lpstr>Wingdings</vt:lpstr>
      <vt:lpstr>simple-light</vt:lpstr>
      <vt:lpstr>Concourse</vt:lpstr>
      <vt:lpstr>Office Theme</vt:lpstr>
      <vt:lpstr>Graphing Basics</vt:lpstr>
      <vt:lpstr>PowerPoint Presentation</vt:lpstr>
      <vt:lpstr>PowerPoint Presentation</vt:lpstr>
      <vt:lpstr>Two Variable Diagrams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Basics</dc:title>
  <cp:lastModifiedBy>Anna A. RalstonAsumendi</cp:lastModifiedBy>
  <cp:revision>1</cp:revision>
  <dcterms:modified xsi:type="dcterms:W3CDTF">2015-04-15T19:21:20Z</dcterms:modified>
</cp:coreProperties>
</file>